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E9806E-CF40-40AD-9C83-CB25F8847B70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18FA95-63D7-4784-BBF7-A674E119E3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E9806E-CF40-40AD-9C83-CB25F8847B70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18FA95-63D7-4784-BBF7-A674E119E3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E9806E-CF40-40AD-9C83-CB25F8847B70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18FA95-63D7-4784-BBF7-A674E119E3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E9806E-CF40-40AD-9C83-CB25F8847B70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18FA95-63D7-4784-BBF7-A674E119E3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E9806E-CF40-40AD-9C83-CB25F8847B70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18FA95-63D7-4784-BBF7-A674E119E3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E9806E-CF40-40AD-9C83-CB25F8847B70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18FA95-63D7-4784-BBF7-A674E119E3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E9806E-CF40-40AD-9C83-CB25F8847B70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18FA95-63D7-4784-BBF7-A674E119E3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E9806E-CF40-40AD-9C83-CB25F8847B70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18FA95-63D7-4784-BBF7-A674E119E3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E9806E-CF40-40AD-9C83-CB25F8847B70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18FA95-63D7-4784-BBF7-A674E119E3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EE9806E-CF40-40AD-9C83-CB25F8847B70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18FA95-63D7-4784-BBF7-A674E119E3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1EE9806E-CF40-40AD-9C83-CB25F8847B70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B18FA95-63D7-4784-BBF7-A674E119E3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EE9806E-CF40-40AD-9C83-CB25F8847B70}" type="datetimeFigureOut">
              <a:rPr lang="en-US" smtClean="0"/>
              <a:pPr/>
              <a:t>4/22/2009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B18FA95-63D7-4784-BBF7-A674E119E3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924937">
            <a:off x="605291" y="2077248"/>
            <a:ext cx="6650927" cy="1441062"/>
          </a:xfrm>
        </p:spPr>
        <p:txBody>
          <a:bodyPr/>
          <a:lstStyle/>
          <a:p>
            <a:r>
              <a:rPr lang="en-US" dirty="0" smtClean="0"/>
              <a:t>Mama und Papa!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962400"/>
            <a:ext cx="7841456" cy="240268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BY Malin</a:t>
            </a:r>
            <a:endParaRPr 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Things  </a:t>
            </a:r>
            <a:r>
              <a:rPr lang="en-US" dirty="0" smtClean="0"/>
              <a:t>We Do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en-US" dirty="0" smtClean="0"/>
              <a:t>We like to </a:t>
            </a:r>
            <a:r>
              <a:rPr lang="en-US" dirty="0" smtClean="0"/>
              <a:t>bake together</a:t>
            </a:r>
          </a:p>
          <a:p>
            <a:r>
              <a:rPr lang="en-US" dirty="0" smtClean="0"/>
              <a:t>We like to work in the garden together</a:t>
            </a:r>
          </a:p>
          <a:p>
            <a:r>
              <a:rPr lang="en-US" dirty="0" smtClean="0"/>
              <a:t>We shop together</a:t>
            </a:r>
          </a:p>
          <a:p>
            <a:r>
              <a:rPr lang="en-US" dirty="0" smtClean="0"/>
              <a:t>Play games</a:t>
            </a:r>
          </a:p>
          <a:p>
            <a:r>
              <a:rPr lang="en-US" dirty="0" smtClean="0"/>
              <a:t>Family night</a:t>
            </a:r>
          </a:p>
          <a:p>
            <a:r>
              <a:rPr lang="en-US" dirty="0" smtClean="0"/>
              <a:t>dance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Dear mom and Dad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Dear mama und papa,</a:t>
            </a:r>
          </a:p>
          <a:p>
            <a:r>
              <a:rPr lang="en-US" dirty="0" smtClean="0"/>
              <a:t>Ich leibe dich und du . Eir sindt ima da fur mich.   Danke fur alse.  </a:t>
            </a:r>
          </a:p>
          <a:p>
            <a:r>
              <a:rPr lang="en-US" dirty="0" smtClean="0"/>
              <a:t> </a:t>
            </a:r>
            <a:r>
              <a:rPr lang="en-US" dirty="0" smtClean="0"/>
              <a:t>chuse,</a:t>
            </a:r>
          </a:p>
          <a:p>
            <a:r>
              <a:rPr lang="en-US" dirty="0" smtClean="0"/>
              <a:t>malin</a:t>
            </a:r>
            <a:endParaRPr lang="en-US" dirty="0"/>
          </a:p>
        </p:txBody>
      </p:sp>
      <p:pic>
        <p:nvPicPr>
          <p:cNvPr id="1026" name="Picture 2" descr="C:\Documents and Settings\kubitzamal\Local Settings\Temporary Internet Files\Content.IE5\NS0TUF30\MPj043320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4648200"/>
            <a:ext cx="2209800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LOVE YOU</a:t>
            </a:r>
            <a:endParaRPr lang="en-US" dirty="0"/>
          </a:p>
        </p:txBody>
      </p:sp>
      <p:pic>
        <p:nvPicPr>
          <p:cNvPr id="2050" name="Picture 2" descr="C:\Documents and Settings\kubitzamal\Local Settings\Temporary Internet Files\Content.IE5\XU768OR9\MCj04362500000[1]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781020">
            <a:off x="5489453" y="1765545"/>
            <a:ext cx="3018146" cy="1724656"/>
          </a:xfrm>
          <a:prstGeom prst="rect">
            <a:avLst/>
          </a:prstGeom>
          <a:noFill/>
        </p:spPr>
      </p:pic>
      <p:pic>
        <p:nvPicPr>
          <p:cNvPr id="2053" name="Picture 5" descr="C:\Documents and Settings\kubitzamal\Local Settings\Temporary Internet Files\Content.IE5\XU768OR9\MCj010483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599" y="2231231"/>
            <a:ext cx="3866839" cy="3178969"/>
          </a:xfrm>
          <a:prstGeom prst="rect">
            <a:avLst/>
          </a:prstGeom>
          <a:noFill/>
        </p:spPr>
      </p:pic>
      <p:pic>
        <p:nvPicPr>
          <p:cNvPr id="2054" name="Picture 6" descr="C:\Documents and Settings\kubitzamal\Local Settings\Temporary Internet Files\Content.IE5\V38CA3AP\MCj0438205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419600"/>
            <a:ext cx="1825625" cy="182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Hamburg, Germany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I love it when we are in </a:t>
            </a:r>
            <a:r>
              <a:rPr lang="en-US" dirty="0" smtClean="0"/>
              <a:t>germany</a:t>
            </a:r>
            <a:r>
              <a:rPr lang="en-US" dirty="0" smtClean="0"/>
              <a:t>. </a:t>
            </a:r>
            <a:r>
              <a:rPr lang="en-US" smtClean="0"/>
              <a:t>I love </a:t>
            </a:r>
            <a:r>
              <a:rPr lang="en-US" dirty="0" smtClean="0"/>
              <a:t>it more when you are there with me it’s true.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56</TotalTime>
  <Words>90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Mama und Papa!</vt:lpstr>
      <vt:lpstr>Things  We Do Together</vt:lpstr>
      <vt:lpstr>Dear mom and Dad</vt:lpstr>
      <vt:lpstr>I LOVE YOU</vt:lpstr>
      <vt:lpstr>Hamburg, Germany</vt:lpstr>
    </vt:vector>
  </TitlesOfParts>
  <Company>Greensboro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Special Person</dc:title>
  <dc:creator>kubitzamal</dc:creator>
  <cp:lastModifiedBy>kubitzamal</cp:lastModifiedBy>
  <cp:revision>8</cp:revision>
  <dcterms:created xsi:type="dcterms:W3CDTF">2009-03-25T18:26:44Z</dcterms:created>
  <dcterms:modified xsi:type="dcterms:W3CDTF">2009-04-22T18:40:28Z</dcterms:modified>
</cp:coreProperties>
</file>